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Helvetica Neue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iw/B1nyfJD6utq3lnMawpq52e/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75804E-4709-00F0-278D-54C43CBC0C07}" v="1" dt="2023-03-22T00:08:10.764"/>
    <p1510:client id="{AF02E9FA-630C-9652-5B48-FC1D2AAC47E1}" v="7" dt="2023-03-18T01:52:16.469"/>
    <p1510:client id="{E1EDFC12-45CE-677C-461C-C669E057DF8A}" v="190" dt="2023-03-21T07:46:15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sitang User" userId="S::urn:spo:anon#5665a35ff1d84c68467a64967478dd0fb1cc17339d726c2eef35c40e6dde6446::" providerId="AD" clId="Web-{A775804E-4709-00F0-278D-54C43CBC0C07}"/>
    <pc:docChg chg="modSld">
      <pc:chgData name="Bisitang User" userId="S::urn:spo:anon#5665a35ff1d84c68467a64967478dd0fb1cc17339d726c2eef35c40e6dde6446::" providerId="AD" clId="Web-{A775804E-4709-00F0-278D-54C43CBC0C07}" dt="2023-03-22T00:08:10.764" v="0" actId="1076"/>
      <pc:docMkLst>
        <pc:docMk/>
      </pc:docMkLst>
      <pc:sldChg chg="modSp">
        <pc:chgData name="Bisitang User" userId="S::urn:spo:anon#5665a35ff1d84c68467a64967478dd0fb1cc17339d726c2eef35c40e6dde6446::" providerId="AD" clId="Web-{A775804E-4709-00F0-278D-54C43CBC0C07}" dt="2023-03-22T00:08:10.764" v="0" actId="1076"/>
        <pc:sldMkLst>
          <pc:docMk/>
          <pc:sldMk cId="0" sldId="281"/>
        </pc:sldMkLst>
        <pc:picChg chg="mod">
          <ac:chgData name="Bisitang User" userId="S::urn:spo:anon#5665a35ff1d84c68467a64967478dd0fb1cc17339d726c2eef35c40e6dde6446::" providerId="AD" clId="Web-{A775804E-4709-00F0-278D-54C43CBC0C07}" dt="2023-03-22T00:08:10.764" v="0" actId="1076"/>
          <ac:picMkLst>
            <pc:docMk/>
            <pc:sldMk cId="0" sldId="281"/>
            <ac:picMk id="284" creationId="{00000000-0000-0000-0000-000000000000}"/>
          </ac:picMkLst>
        </pc:picChg>
      </pc:sldChg>
    </pc:docChg>
  </pc:docChgLst>
  <pc:docChgLst>
    <pc:chgData name="Guest User" userId="S::urn:spo:anon#5665a35ff1d84c68467a64967478dd0fb1cc17339d726c2eef35c40e6dde6446::" providerId="AD" clId="Web-{E1EDFC12-45CE-677C-461C-C669E057DF8A}"/>
    <pc:docChg chg="addSld delSld modSld">
      <pc:chgData name="Guest User" userId="S::urn:spo:anon#5665a35ff1d84c68467a64967478dd0fb1cc17339d726c2eef35c40e6dde6446::" providerId="AD" clId="Web-{E1EDFC12-45CE-677C-461C-C669E057DF8A}" dt="2023-03-21T07:46:15.206" v="124" actId="1076"/>
      <pc:docMkLst>
        <pc:docMk/>
      </pc:docMkLst>
      <pc:sldChg chg="modSp">
        <pc:chgData name="Guest User" userId="S::urn:spo:anon#5665a35ff1d84c68467a64967478dd0fb1cc17339d726c2eef35c40e6dde6446::" providerId="AD" clId="Web-{E1EDFC12-45CE-677C-461C-C669E057DF8A}" dt="2023-03-21T05:32:37.160" v="51" actId="20577"/>
        <pc:sldMkLst>
          <pc:docMk/>
          <pc:sldMk cId="0" sldId="257"/>
        </pc:sldMkLst>
        <pc:spChg chg="mod">
          <ac:chgData name="Guest User" userId="S::urn:spo:anon#5665a35ff1d84c68467a64967478dd0fb1cc17339d726c2eef35c40e6dde6446::" providerId="AD" clId="Web-{E1EDFC12-45CE-677C-461C-C669E057DF8A}" dt="2023-03-21T05:32:37.160" v="51" actId="20577"/>
          <ac:spMkLst>
            <pc:docMk/>
            <pc:sldMk cId="0" sldId="257"/>
            <ac:spMk id="71" creationId="{00000000-0000-0000-0000-000000000000}"/>
          </ac:spMkLst>
        </pc:spChg>
      </pc:sldChg>
      <pc:sldChg chg="modSp">
        <pc:chgData name="Guest User" userId="S::urn:spo:anon#5665a35ff1d84c68467a64967478dd0fb1cc17339d726c2eef35c40e6dde6446::" providerId="AD" clId="Web-{E1EDFC12-45CE-677C-461C-C669E057DF8A}" dt="2023-03-21T05:35:32.460" v="62" actId="20577"/>
        <pc:sldMkLst>
          <pc:docMk/>
          <pc:sldMk cId="0" sldId="258"/>
        </pc:sldMkLst>
        <pc:spChg chg="mod">
          <ac:chgData name="Guest User" userId="S::urn:spo:anon#5665a35ff1d84c68467a64967478dd0fb1cc17339d726c2eef35c40e6dde6446::" providerId="AD" clId="Web-{E1EDFC12-45CE-677C-461C-C669E057DF8A}" dt="2023-03-21T05:35:32.460" v="62" actId="2057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Guest User" userId="S::urn:spo:anon#5665a35ff1d84c68467a64967478dd0fb1cc17339d726c2eef35c40e6dde6446::" providerId="AD" clId="Web-{E1EDFC12-45CE-677C-461C-C669E057DF8A}" dt="2023-03-21T05:34:17.756" v="59" actId="20577"/>
          <ac:spMkLst>
            <pc:docMk/>
            <pc:sldMk cId="0" sldId="258"/>
            <ac:spMk id="81" creationId="{00000000-0000-0000-0000-000000000000}"/>
          </ac:spMkLst>
        </pc:spChg>
      </pc:sldChg>
      <pc:sldChg chg="modSp">
        <pc:chgData name="Guest User" userId="S::urn:spo:anon#5665a35ff1d84c68467a64967478dd0fb1cc17339d726c2eef35c40e6dde6446::" providerId="AD" clId="Web-{E1EDFC12-45CE-677C-461C-C669E057DF8A}" dt="2023-03-21T05:37:43.821" v="104" actId="20577"/>
        <pc:sldMkLst>
          <pc:docMk/>
          <pc:sldMk cId="0" sldId="259"/>
        </pc:sldMkLst>
        <pc:spChg chg="mod">
          <ac:chgData name="Guest User" userId="S::urn:spo:anon#5665a35ff1d84c68467a64967478dd0fb1cc17339d726c2eef35c40e6dde6446::" providerId="AD" clId="Web-{E1EDFC12-45CE-677C-461C-C669E057DF8A}" dt="2023-03-21T05:37:13.258" v="88" actId="20577"/>
          <ac:spMkLst>
            <pc:docMk/>
            <pc:sldMk cId="0" sldId="259"/>
            <ac:spMk id="87" creationId="{00000000-0000-0000-0000-000000000000}"/>
          </ac:spMkLst>
        </pc:spChg>
        <pc:spChg chg="mod">
          <ac:chgData name="Guest User" userId="S::urn:spo:anon#5665a35ff1d84c68467a64967478dd0fb1cc17339d726c2eef35c40e6dde6446::" providerId="AD" clId="Web-{E1EDFC12-45CE-677C-461C-C669E057DF8A}" dt="2023-03-21T05:37:43.821" v="104" actId="20577"/>
          <ac:spMkLst>
            <pc:docMk/>
            <pc:sldMk cId="0" sldId="259"/>
            <ac:spMk id="88" creationId="{00000000-0000-0000-0000-000000000000}"/>
          </ac:spMkLst>
        </pc:spChg>
      </pc:sldChg>
      <pc:sldChg chg="modSp">
        <pc:chgData name="Guest User" userId="S::urn:spo:anon#5665a35ff1d84c68467a64967478dd0fb1cc17339d726c2eef35c40e6dde6446::" providerId="AD" clId="Web-{E1EDFC12-45CE-677C-461C-C669E057DF8A}" dt="2023-03-21T05:37:01.008" v="73" actId="14100"/>
        <pc:sldMkLst>
          <pc:docMk/>
          <pc:sldMk cId="0" sldId="260"/>
        </pc:sldMkLst>
        <pc:spChg chg="mod">
          <ac:chgData name="Guest User" userId="S::urn:spo:anon#5665a35ff1d84c68467a64967478dd0fb1cc17339d726c2eef35c40e6dde6446::" providerId="AD" clId="Web-{E1EDFC12-45CE-677C-461C-C669E057DF8A}" dt="2023-03-21T05:37:01.008" v="73" actId="14100"/>
          <ac:spMkLst>
            <pc:docMk/>
            <pc:sldMk cId="0" sldId="260"/>
            <ac:spMk id="95" creationId="{00000000-0000-0000-0000-000000000000}"/>
          </ac:spMkLst>
        </pc:spChg>
      </pc:sldChg>
      <pc:sldChg chg="addSp delSp modSp">
        <pc:chgData name="Guest User" userId="S::urn:spo:anon#5665a35ff1d84c68467a64967478dd0fb1cc17339d726c2eef35c40e6dde6446::" providerId="AD" clId="Web-{E1EDFC12-45CE-677C-461C-C669E057DF8A}" dt="2023-03-21T05:45:18.813" v="110" actId="1076"/>
        <pc:sldMkLst>
          <pc:docMk/>
          <pc:sldMk cId="0" sldId="277"/>
        </pc:sldMkLst>
        <pc:picChg chg="add mod">
          <ac:chgData name="Guest User" userId="S::urn:spo:anon#5665a35ff1d84c68467a64967478dd0fb1cc17339d726c2eef35c40e6dde6446::" providerId="AD" clId="Web-{E1EDFC12-45CE-677C-461C-C669E057DF8A}" dt="2023-03-21T05:45:18.813" v="110" actId="1076"/>
          <ac:picMkLst>
            <pc:docMk/>
            <pc:sldMk cId="0" sldId="277"/>
            <ac:picMk id="2" creationId="{1319984A-824D-73AB-D752-1C345B1B98C1}"/>
          </ac:picMkLst>
        </pc:picChg>
        <pc:picChg chg="del">
          <ac:chgData name="Guest User" userId="S::urn:spo:anon#5665a35ff1d84c68467a64967478dd0fb1cc17339d726c2eef35c40e6dde6446::" providerId="AD" clId="Web-{E1EDFC12-45CE-677C-461C-C669E057DF8A}" dt="2023-03-21T05:45:12.750" v="107"/>
          <ac:picMkLst>
            <pc:docMk/>
            <pc:sldMk cId="0" sldId="277"/>
            <ac:picMk id="239" creationId="{00000000-0000-0000-0000-000000000000}"/>
          </ac:picMkLst>
        </pc:picChg>
      </pc:sldChg>
      <pc:sldChg chg="addSp delSp modSp">
        <pc:chgData name="Guest User" userId="S::urn:spo:anon#5665a35ff1d84c68467a64967478dd0fb1cc17339d726c2eef35c40e6dde6446::" providerId="AD" clId="Web-{E1EDFC12-45CE-677C-461C-C669E057DF8A}" dt="2023-03-21T07:46:15.206" v="124" actId="1076"/>
        <pc:sldMkLst>
          <pc:docMk/>
          <pc:sldMk cId="0" sldId="278"/>
        </pc:sldMkLst>
        <pc:spChg chg="del">
          <ac:chgData name="Guest User" userId="S::urn:spo:anon#5665a35ff1d84c68467a64967478dd0fb1cc17339d726c2eef35c40e6dde6446::" providerId="AD" clId="Web-{E1EDFC12-45CE-677C-461C-C669E057DF8A}" dt="2023-03-21T07:45:33.002" v="116"/>
          <ac:spMkLst>
            <pc:docMk/>
            <pc:sldMk cId="0" sldId="278"/>
            <ac:spMk id="247" creationId="{00000000-0000-0000-0000-000000000000}"/>
          </ac:spMkLst>
        </pc:spChg>
        <pc:spChg chg="del">
          <ac:chgData name="Guest User" userId="S::urn:spo:anon#5665a35ff1d84c68467a64967478dd0fb1cc17339d726c2eef35c40e6dde6446::" providerId="AD" clId="Web-{E1EDFC12-45CE-677C-461C-C669E057DF8A}" dt="2023-03-21T07:45:30.190" v="115"/>
          <ac:spMkLst>
            <pc:docMk/>
            <pc:sldMk cId="0" sldId="278"/>
            <ac:spMk id="251" creationId="{00000000-0000-0000-0000-000000000000}"/>
          </ac:spMkLst>
        </pc:spChg>
        <pc:picChg chg="add mod">
          <ac:chgData name="Guest User" userId="S::urn:spo:anon#5665a35ff1d84c68467a64967478dd0fb1cc17339d726c2eef35c40e6dde6446::" providerId="AD" clId="Web-{E1EDFC12-45CE-677C-461C-C669E057DF8A}" dt="2023-03-21T07:46:15.206" v="124" actId="1076"/>
          <ac:picMkLst>
            <pc:docMk/>
            <pc:sldMk cId="0" sldId="278"/>
            <ac:picMk id="2" creationId="{46EE0093-92DE-181F-B222-0FC6D9A195E7}"/>
          </ac:picMkLst>
        </pc:picChg>
        <pc:picChg chg="mod">
          <ac:chgData name="Guest User" userId="S::urn:spo:anon#5665a35ff1d84c68467a64967478dd0fb1cc17339d726c2eef35c40e6dde6446::" providerId="AD" clId="Web-{E1EDFC12-45CE-677C-461C-C669E057DF8A}" dt="2023-03-21T07:45:37.768" v="117" actId="1076"/>
          <ac:picMkLst>
            <pc:docMk/>
            <pc:sldMk cId="0" sldId="278"/>
            <ac:picMk id="246" creationId="{00000000-0000-0000-0000-000000000000}"/>
          </ac:picMkLst>
        </pc:picChg>
        <pc:picChg chg="del">
          <ac:chgData name="Guest User" userId="S::urn:spo:anon#5665a35ff1d84c68467a64967478dd0fb1cc17339d726c2eef35c40e6dde6446::" providerId="AD" clId="Web-{E1EDFC12-45CE-677C-461C-C669E057DF8A}" dt="2023-03-21T07:45:40.721" v="118"/>
          <ac:picMkLst>
            <pc:docMk/>
            <pc:sldMk cId="0" sldId="278"/>
            <ac:picMk id="248" creationId="{00000000-0000-0000-0000-000000000000}"/>
          </ac:picMkLst>
        </pc:picChg>
        <pc:picChg chg="mod">
          <ac:chgData name="Guest User" userId="S::urn:spo:anon#5665a35ff1d84c68467a64967478dd0fb1cc17339d726c2eef35c40e6dde6446::" providerId="AD" clId="Web-{E1EDFC12-45CE-677C-461C-C669E057DF8A}" dt="2023-03-21T07:45:25.487" v="113" actId="1076"/>
          <ac:picMkLst>
            <pc:docMk/>
            <pc:sldMk cId="0" sldId="278"/>
            <ac:picMk id="250" creationId="{00000000-0000-0000-0000-000000000000}"/>
          </ac:picMkLst>
        </pc:picChg>
        <pc:picChg chg="mod">
          <ac:chgData name="Guest User" userId="S::urn:spo:anon#5665a35ff1d84c68467a64967478dd0fb1cc17339d726c2eef35c40e6dde6446::" providerId="AD" clId="Web-{E1EDFC12-45CE-677C-461C-C669E057DF8A}" dt="2023-03-21T07:45:23.221" v="112" actId="1076"/>
          <ac:picMkLst>
            <pc:docMk/>
            <pc:sldMk cId="0" sldId="278"/>
            <ac:picMk id="252" creationId="{00000000-0000-0000-0000-000000000000}"/>
          </ac:picMkLst>
        </pc:picChg>
      </pc:sldChg>
      <pc:sldChg chg="add del">
        <pc:chgData name="Guest User" userId="S::urn:spo:anon#5665a35ff1d84c68467a64967478dd0fb1cc17339d726c2eef35c40e6dde6446::" providerId="AD" clId="Web-{E1EDFC12-45CE-677C-461C-C669E057DF8A}" dt="2023-03-21T03:27:56.669" v="28"/>
        <pc:sldMkLst>
          <pc:docMk/>
          <pc:sldMk cId="0" sldId="279"/>
        </pc:sldMkLst>
      </pc:sldChg>
      <pc:sldChg chg="delSp modSp">
        <pc:chgData name="Guest User" userId="S::urn:spo:anon#5665a35ff1d84c68467a64967478dd0fb1cc17339d726c2eef35c40e6dde6446::" providerId="AD" clId="Web-{E1EDFC12-45CE-677C-461C-C669E057DF8A}" dt="2023-03-21T03:27:02.356" v="25" actId="1076"/>
        <pc:sldMkLst>
          <pc:docMk/>
          <pc:sldMk cId="0" sldId="285"/>
        </pc:sldMkLst>
        <pc:spChg chg="mod">
          <ac:chgData name="Guest User" userId="S::urn:spo:anon#5665a35ff1d84c68467a64967478dd0fb1cc17339d726c2eef35c40e6dde6446::" providerId="AD" clId="Web-{E1EDFC12-45CE-677C-461C-C669E057DF8A}" dt="2023-03-21T03:26:39.652" v="18" actId="14100"/>
          <ac:spMkLst>
            <pc:docMk/>
            <pc:sldMk cId="0" sldId="285"/>
            <ac:spMk id="321" creationId="{00000000-0000-0000-0000-000000000000}"/>
          </ac:spMkLst>
        </pc:spChg>
        <pc:spChg chg="mod">
          <ac:chgData name="Guest User" userId="S::urn:spo:anon#5665a35ff1d84c68467a64967478dd0fb1cc17339d726c2eef35c40e6dde6446::" providerId="AD" clId="Web-{E1EDFC12-45CE-677C-461C-C669E057DF8A}" dt="2023-03-21T03:27:02.356" v="25" actId="1076"/>
          <ac:spMkLst>
            <pc:docMk/>
            <pc:sldMk cId="0" sldId="285"/>
            <ac:spMk id="323" creationId="{00000000-0000-0000-0000-000000000000}"/>
          </ac:spMkLst>
        </pc:spChg>
        <pc:spChg chg="del">
          <ac:chgData name="Guest User" userId="S::urn:spo:anon#5665a35ff1d84c68467a64967478dd0fb1cc17339d726c2eef35c40e6dde6446::" providerId="AD" clId="Web-{E1EDFC12-45CE-677C-461C-C669E057DF8A}" dt="2023-03-21T03:26:17.574" v="13"/>
          <ac:spMkLst>
            <pc:docMk/>
            <pc:sldMk cId="0" sldId="285"/>
            <ac:spMk id="325" creationId="{00000000-0000-0000-0000-000000000000}"/>
          </ac:spMkLst>
        </pc:spChg>
        <pc:spChg chg="del">
          <ac:chgData name="Guest User" userId="S::urn:spo:anon#5665a35ff1d84c68467a64967478dd0fb1cc17339d726c2eef35c40e6dde6446::" providerId="AD" clId="Web-{E1EDFC12-45CE-677C-461C-C669E057DF8A}" dt="2023-03-21T03:26:15.652" v="11"/>
          <ac:spMkLst>
            <pc:docMk/>
            <pc:sldMk cId="0" sldId="285"/>
            <ac:spMk id="327" creationId="{00000000-0000-0000-0000-000000000000}"/>
          </ac:spMkLst>
        </pc:spChg>
        <pc:picChg chg="mod">
          <ac:chgData name="Guest User" userId="S::urn:spo:anon#5665a35ff1d84c68467a64967478dd0fb1cc17339d726c2eef35c40e6dde6446::" providerId="AD" clId="Web-{E1EDFC12-45CE-677C-461C-C669E057DF8A}" dt="2023-03-21T03:26:43.184" v="19" actId="1076"/>
          <ac:picMkLst>
            <pc:docMk/>
            <pc:sldMk cId="0" sldId="285"/>
            <ac:picMk id="320" creationId="{00000000-0000-0000-0000-000000000000}"/>
          </ac:picMkLst>
        </pc:picChg>
        <pc:picChg chg="mod">
          <ac:chgData name="Guest User" userId="S::urn:spo:anon#5665a35ff1d84c68467a64967478dd0fb1cc17339d726c2eef35c40e6dde6446::" providerId="AD" clId="Web-{E1EDFC12-45CE-677C-461C-C669E057DF8A}" dt="2023-03-21T03:26:59.637" v="24" actId="1076"/>
          <ac:picMkLst>
            <pc:docMk/>
            <pc:sldMk cId="0" sldId="285"/>
            <ac:picMk id="322" creationId="{00000000-0000-0000-0000-000000000000}"/>
          </ac:picMkLst>
        </pc:picChg>
        <pc:picChg chg="del">
          <ac:chgData name="Guest User" userId="S::urn:spo:anon#5665a35ff1d84c68467a64967478dd0fb1cc17339d726c2eef35c40e6dde6446::" providerId="AD" clId="Web-{E1EDFC12-45CE-677C-461C-C669E057DF8A}" dt="2023-03-21T03:26:17.824" v="14"/>
          <ac:picMkLst>
            <pc:docMk/>
            <pc:sldMk cId="0" sldId="285"/>
            <ac:picMk id="324" creationId="{00000000-0000-0000-0000-000000000000}"/>
          </ac:picMkLst>
        </pc:picChg>
        <pc:picChg chg="del">
          <ac:chgData name="Guest User" userId="S::urn:spo:anon#5665a35ff1d84c68467a64967478dd0fb1cc17339d726c2eef35c40e6dde6446::" providerId="AD" clId="Web-{E1EDFC12-45CE-677C-461C-C669E057DF8A}" dt="2023-03-21T03:26:17.512" v="12"/>
          <ac:picMkLst>
            <pc:docMk/>
            <pc:sldMk cId="0" sldId="285"/>
            <ac:picMk id="326" creationId="{00000000-0000-0000-0000-000000000000}"/>
          </ac:picMkLst>
        </pc:picChg>
      </pc:sldChg>
      <pc:sldChg chg="addSp delSp modSp">
        <pc:chgData name="Guest User" userId="S::urn:spo:anon#5665a35ff1d84c68467a64967478dd0fb1cc17339d726c2eef35c40e6dde6446::" providerId="AD" clId="Web-{E1EDFC12-45CE-677C-461C-C669E057DF8A}" dt="2023-03-21T03:16:50.301" v="10" actId="1076"/>
        <pc:sldMkLst>
          <pc:docMk/>
          <pc:sldMk cId="0" sldId="287"/>
        </pc:sldMkLst>
        <pc:spChg chg="add del mod">
          <ac:chgData name="Guest User" userId="S::urn:spo:anon#5665a35ff1d84c68467a64967478dd0fb1cc17339d726c2eef35c40e6dde6446::" providerId="AD" clId="Web-{E1EDFC12-45CE-677C-461C-C669E057DF8A}" dt="2023-03-21T03:16:24.551" v="4"/>
          <ac:spMkLst>
            <pc:docMk/>
            <pc:sldMk cId="0" sldId="287"/>
            <ac:spMk id="2" creationId="{C97F7F8E-04EF-CD2F-97CE-4D45A48D2D96}"/>
          </ac:spMkLst>
        </pc:spChg>
        <pc:picChg chg="add mod">
          <ac:chgData name="Guest User" userId="S::urn:spo:anon#5665a35ff1d84c68467a64967478dd0fb1cc17339d726c2eef35c40e6dde6446::" providerId="AD" clId="Web-{E1EDFC12-45CE-677C-461C-C669E057DF8A}" dt="2023-03-21T03:16:50.301" v="10" actId="1076"/>
          <ac:picMkLst>
            <pc:docMk/>
            <pc:sldMk cId="0" sldId="287"/>
            <ac:picMk id="3" creationId="{5A972D26-94CF-5B9B-F28E-5697F4412021}"/>
          </ac:picMkLst>
        </pc:picChg>
        <pc:picChg chg="del">
          <ac:chgData name="Guest User" userId="S::urn:spo:anon#5665a35ff1d84c68467a64967478dd0fb1cc17339d726c2eef35c40e6dde6446::" providerId="AD" clId="Web-{E1EDFC12-45CE-677C-461C-C669E057DF8A}" dt="2023-03-21T03:16:20.145" v="0"/>
          <ac:picMkLst>
            <pc:docMk/>
            <pc:sldMk cId="0" sldId="287"/>
            <ac:picMk id="351" creationId="{00000000-0000-0000-0000-000000000000}"/>
          </ac:picMkLst>
        </pc:picChg>
      </pc:sldChg>
    </pc:docChg>
  </pc:docChgLst>
  <pc:docChgLst>
    <pc:chgData name="Guest User" userId="S::urn:spo:anon#5665a35ff1d84c68467a64967478dd0fb1cc17339d726c2eef35c40e6dde6446::" providerId="AD" clId="Web-{AF02E9FA-630C-9652-5B48-FC1D2AAC47E1}"/>
    <pc:docChg chg="addSld delSld">
      <pc:chgData name="Guest User" userId="S::urn:spo:anon#5665a35ff1d84c68467a64967478dd0fb1cc17339d726c2eef35c40e6dde6446::" providerId="AD" clId="Web-{AF02E9FA-630C-9652-5B48-FC1D2AAC47E1}" dt="2023-03-18T01:52:13.406" v="1"/>
      <pc:docMkLst>
        <pc:docMk/>
      </pc:docMkLst>
      <pc:sldChg chg="add del">
        <pc:chgData name="Guest User" userId="S::urn:spo:anon#5665a35ff1d84c68467a64967478dd0fb1cc17339d726c2eef35c40e6dde6446::" providerId="AD" clId="Web-{AF02E9FA-630C-9652-5B48-FC1D2AAC47E1}" dt="2023-03-18T01:52:13.406" v="1"/>
        <pc:sldMkLst>
          <pc:docMk/>
          <pc:sldMk cId="0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b4572404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1b4572404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b4572404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1b4572404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b4572404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1b4572404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b4572404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1b4572404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b4572404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1b4572404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b4572404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1b4572404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b4572404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1b4572404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b4572404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b4572404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b4572404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b4572404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b4572404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b4572404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b4572404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b4572404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b4572404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b4572404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b4572404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b4572404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b4572404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b4572404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b45724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b45724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b4572404e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b4572404e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b4572404e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b4572404e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b4572404e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1b4572404e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b4572404e_5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1b4572404e_5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b4572404e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b4572404e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b4572404e_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b4572404e_5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b4572404e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b4572404e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b4572404e_5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b4572404e_5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b4572404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21b4572404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b4572404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1b4572404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b4572404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1b4572404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834" y="257519"/>
            <a:ext cx="1189691" cy="58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 descr="A group of people looking at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13518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194" cy="6856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16"/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8" name="Google Shape;18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16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0" name="Google Shape;20;p16"/>
          <p:cNvPicPr preferRelativeResize="0"/>
          <p:nvPr/>
        </p:nvPicPr>
        <p:blipFill rotWithShape="1">
          <a:blip r:embed="rId4">
            <a:alphaModFix/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8354" y="53050"/>
            <a:ext cx="1534767" cy="74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7"/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25" name="Google Shape;25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17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7" name="Google Shape;27;p17" descr="A picture containing person, person, suit, stand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8354" y="66904"/>
            <a:ext cx="1534767" cy="744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" y="857"/>
            <a:ext cx="12188952" cy="6856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194" cy="6856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21"/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8" name="Google Shape;38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39;p21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0" name="Google Shape;40;p21"/>
          <p:cNvPicPr preferRelativeResize="0"/>
          <p:nvPr/>
        </p:nvPicPr>
        <p:blipFill rotWithShape="1">
          <a:blip r:embed="rId4">
            <a:alphaModFix/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8354" y="53050"/>
            <a:ext cx="1534767" cy="74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3737/solr/MC_10001_CatalogEntry_en_US/select?q=catentry_id:12769" TargetMode="External"/><Relationship Id="rId5" Type="http://schemas.openxmlformats.org/officeDocument/2006/relationships/hyperlink" Target="https://localhost:443/wcs/resources/admin/index/dataImport/status?jobStatusId=1501" TargetMode="External"/><Relationship Id="rId4" Type="http://schemas.openxmlformats.org/officeDocument/2006/relationships/hyperlink" Target="https://localhost:443/wcs/resources/admin/index/dataImport/build?masterCatalogId=1000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3737/solr/MC_10001_CatalogEntry_en_US/select?q=catentry_id:12769" TargetMode="External"/><Relationship Id="rId5" Type="http://schemas.openxmlformats.org/officeDocument/2006/relationships/hyperlink" Target="https://localhost:443/wcs/resources/admin/index/dataImport/status?jobStatusId=1501" TargetMode="External"/><Relationship Id="rId4" Type="http://schemas.openxmlformats.org/officeDocument/2006/relationships/hyperlink" Target="https://localhost:443/wcs/resources/admin/index/dataImport/build?masterCatalogId=1000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ocalhost:3737/search/resources/store/1/productview/byId/12769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3737/search/resources/store/1/productview/byId/12769" TargetMode="External"/><Relationship Id="rId5" Type="http://schemas.openxmlformats.org/officeDocument/2006/relationships/hyperlink" Target="https://localhost:443/wcs/resources/admin/index/dataImport/status?jobStatusId=1501" TargetMode="External"/><Relationship Id="rId4" Type="http://schemas.openxmlformats.org/officeDocument/2006/relationships/hyperlink" Target="https://localhost:443/wcs/resources/admin/index/dataImport/build?masterCatalogId=1000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/>
        </p:nvSpPr>
        <p:spPr>
          <a:xfrm>
            <a:off x="343834" y="2646345"/>
            <a:ext cx="64484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 i="0" u="none" strike="noStrike" cap="none">
                <a:solidFill>
                  <a:srgbClr val="F89A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Capstone Project</a:t>
            </a:r>
            <a:endParaRPr sz="5400" b="1">
              <a:solidFill>
                <a:srgbClr val="F89A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www.collaberadigital.com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b4572404e_0_50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5" name="Google Shape;135;g21b4572404e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838" y="2015100"/>
            <a:ext cx="717232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1b4572404e_0_50"/>
          <p:cNvSpPr txBox="1"/>
          <p:nvPr/>
        </p:nvSpPr>
        <p:spPr>
          <a:xfrm>
            <a:off x="2882925" y="1626000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/search-config-ext/src/index/managed-solr/config/v3/CatalogEntry/x-schema.xml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21b4572404e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175" y="3689525"/>
            <a:ext cx="59055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1b4572404e_0_50"/>
          <p:cNvSpPr txBox="1"/>
          <p:nvPr/>
        </p:nvSpPr>
        <p:spPr>
          <a:xfrm>
            <a:off x="2870575" y="3248400"/>
            <a:ext cx="705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/WC/xml/search/dataImport/v3/db2/CatalogEntry/wc-dataimport-preprocess-x-finalbuild.xml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b4572404e_0_65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g21b4572404e_0_65"/>
          <p:cNvSpPr txBox="1"/>
          <p:nvPr/>
        </p:nvSpPr>
        <p:spPr>
          <a:xfrm>
            <a:off x="2882925" y="1626000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/search-config-ext/src/index/managed-solr/config/v3/CatalogEntry/x-data-config.xml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21b4572404e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413" y="2026200"/>
            <a:ext cx="42195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1b4572404e_0_65"/>
          <p:cNvSpPr txBox="1"/>
          <p:nvPr/>
        </p:nvSpPr>
        <p:spPr>
          <a:xfrm>
            <a:off x="649400" y="3474350"/>
            <a:ext cx="11246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Build Index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curl --user spiuser:passw0rd --insecure -X POST  </a:t>
            </a:r>
            <a:r>
              <a:rPr lang="en-IN" u="sng">
                <a:solidFill>
                  <a:schemeClr val="hlink"/>
                </a:solidFill>
                <a:hlinkClick r:id="rId4"/>
              </a:rPr>
              <a:t>https://localhost:443/wcs/resources/admin/index/dataImport/build?masterCatalogId=10001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Check Build if Successful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curl --user spiuser:passw0rd --insecure -X GET  </a:t>
            </a:r>
            <a:r>
              <a:rPr lang="en-IN" u="sng">
                <a:solidFill>
                  <a:schemeClr val="hlink"/>
                </a:solidFill>
                <a:hlinkClick r:id="rId5"/>
              </a:rPr>
              <a:t>https://localhost:443/wcs/resources/admin/index/dataImport/status?jobStatusId=1501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Check in solr if new fields are there.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>
                <a:solidFill>
                  <a:schemeClr val="hlink"/>
                </a:solidFill>
                <a:hlinkClick r:id="rId6"/>
              </a:rPr>
              <a:t>http://localhost:3737/solr/MC_10001_CatalogEntry_en_US/select?q=catentry_id:12769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b4572404e_0_79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g21b4572404e_0_79"/>
          <p:cNvSpPr txBox="1"/>
          <p:nvPr/>
        </p:nvSpPr>
        <p:spPr>
          <a:xfrm>
            <a:off x="2882925" y="1626000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/search-config-ext/src/index/managed-solr/config/v3/CatalogEntry/x-data-config.xml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21b4572404e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413" y="2026200"/>
            <a:ext cx="42195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1b4572404e_0_79"/>
          <p:cNvSpPr txBox="1"/>
          <p:nvPr/>
        </p:nvSpPr>
        <p:spPr>
          <a:xfrm>
            <a:off x="649400" y="3474350"/>
            <a:ext cx="11246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Build Index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curl --user spiuser:passw0rd --insecure -X POST  </a:t>
            </a:r>
            <a:r>
              <a:rPr lang="en-IN" u="sng">
                <a:solidFill>
                  <a:schemeClr val="hlink"/>
                </a:solidFill>
                <a:hlinkClick r:id="rId4"/>
              </a:rPr>
              <a:t>https://localhost:443/wcs/resources/admin/index/dataImport/build?masterCatalogId=10001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Check Build if Successful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curl --user spiuser:passw0rd --insecure -X GET  </a:t>
            </a:r>
            <a:r>
              <a:rPr lang="en-IN" u="sng">
                <a:solidFill>
                  <a:schemeClr val="hlink"/>
                </a:solidFill>
                <a:hlinkClick r:id="rId5"/>
              </a:rPr>
              <a:t>https://localhost:443/wcs/resources/admin/index/dataImport/status?jobStatusId=1501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Check in solr if new fields are there.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>
                <a:solidFill>
                  <a:schemeClr val="hlink"/>
                </a:solidFill>
                <a:hlinkClick r:id="rId6"/>
              </a:rPr>
              <a:t>http://localhost:3737/solr/MC_10001_CatalogEntry_en_US/select?q=catentry_id:12769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b4572404e_0_86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g21b4572404e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00" y="1936375"/>
            <a:ext cx="556260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1b4572404e_0_86"/>
          <p:cNvSpPr txBox="1"/>
          <p:nvPr/>
        </p:nvSpPr>
        <p:spPr>
          <a:xfrm>
            <a:off x="4909800" y="1536175"/>
            <a:ext cx="28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Register new fields in search table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b4572404e_0_95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7" name="Google Shape;167;g21b4572404e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2197225"/>
            <a:ext cx="878205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1b4572404e_0_95"/>
          <p:cNvSpPr txBox="1"/>
          <p:nvPr/>
        </p:nvSpPr>
        <p:spPr>
          <a:xfrm>
            <a:off x="1781900" y="1800600"/>
            <a:ext cx="78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Add the following mapping into your file before the end of the &lt;/_config:valuemappingservice&gt; element.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21b4572404e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825" y="3826975"/>
            <a:ext cx="1042035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1b4572404e_0_95"/>
          <p:cNvSpPr txBox="1"/>
          <p:nvPr/>
        </p:nvSpPr>
        <p:spPr>
          <a:xfrm>
            <a:off x="2971950" y="3426775"/>
            <a:ext cx="62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/search-config-ext/src/runtime/config/com.ibm.commerce.search/wc-search.xml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1b4572404e_0_95"/>
          <p:cNvSpPr txBox="1"/>
          <p:nvPr/>
        </p:nvSpPr>
        <p:spPr>
          <a:xfrm>
            <a:off x="914550" y="5712775"/>
            <a:ext cx="6248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Check if fields are appearing on search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https://localhost:3737/search/resources/store/1/productview/byId/12769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b4572404e_0_143"/>
          <p:cNvSpPr txBox="1"/>
          <p:nvPr/>
        </p:nvSpPr>
        <p:spPr>
          <a:xfrm>
            <a:off x="3533288" y="452575"/>
            <a:ext cx="433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 THE RATING 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7" name="Google Shape;177;g21b4572404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3225" y="1660900"/>
            <a:ext cx="340042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1b4572404e_0_143"/>
          <p:cNvSpPr/>
          <p:nvPr/>
        </p:nvSpPr>
        <p:spPr>
          <a:xfrm>
            <a:off x="10557600" y="2853425"/>
            <a:ext cx="413400" cy="255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g21b4572404e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25" y="2497225"/>
            <a:ext cx="8368425" cy="224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1b4572404e_0_143"/>
          <p:cNvSpPr txBox="1"/>
          <p:nvPr/>
        </p:nvSpPr>
        <p:spPr>
          <a:xfrm>
            <a:off x="59025" y="2007225"/>
            <a:ext cx="5667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Display properties on 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Attributes Widget.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b4572404e_0_112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3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Google Shape;186;g21b4572404e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1877350"/>
            <a:ext cx="880110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1b4572404e_0_112"/>
          <p:cNvSpPr txBox="1"/>
          <p:nvPr/>
        </p:nvSpPr>
        <p:spPr>
          <a:xfrm>
            <a:off x="7872500" y="5266325"/>
            <a:ext cx="25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wc-dataload.xml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1b4572404e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8" y="2003800"/>
            <a:ext cx="862012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1b4572404e_0_122"/>
          <p:cNvSpPr txBox="1"/>
          <p:nvPr/>
        </p:nvSpPr>
        <p:spPr>
          <a:xfrm>
            <a:off x="8654675" y="4080100"/>
            <a:ext cx="17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>
                <a:latin typeface="Calibri"/>
                <a:ea typeface="Calibri"/>
                <a:cs typeface="Calibri"/>
                <a:sym typeface="Calibri"/>
              </a:rPr>
              <a:t>wc-dataload-env.xml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1b4572404e_0_122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3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1b4572404e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0" y="1657825"/>
            <a:ext cx="978217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1b4572404e_0_126"/>
          <p:cNvSpPr txBox="1"/>
          <p:nvPr/>
        </p:nvSpPr>
        <p:spPr>
          <a:xfrm>
            <a:off x="5273875" y="3079725"/>
            <a:ext cx="451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wc-loader-AD-attribute-and-allowed-values.xml (part 1)</a:t>
            </a:r>
            <a:endParaRPr/>
          </a:p>
        </p:txBody>
      </p:sp>
      <p:sp>
        <p:nvSpPr>
          <p:cNvPr id="201" name="Google Shape;201;g21b4572404e_0_126"/>
          <p:cNvSpPr txBox="1"/>
          <p:nvPr/>
        </p:nvSpPr>
        <p:spPr>
          <a:xfrm>
            <a:off x="2341750" y="570675"/>
            <a:ext cx="56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1b4572404e_0_126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3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21b4572404e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5" y="1549575"/>
            <a:ext cx="10159200" cy="50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1b4572404e_0_134"/>
          <p:cNvSpPr txBox="1"/>
          <p:nvPr/>
        </p:nvSpPr>
        <p:spPr>
          <a:xfrm>
            <a:off x="4201400" y="6179125"/>
            <a:ext cx="451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wc-loader-AD-attribute-and-allowed-values.xml (part 2)</a:t>
            </a:r>
            <a:endParaRPr/>
          </a:p>
        </p:txBody>
      </p:sp>
      <p:sp>
        <p:nvSpPr>
          <p:cNvPr id="209" name="Google Shape;209;g21b4572404e_0_134"/>
          <p:cNvSpPr txBox="1"/>
          <p:nvPr/>
        </p:nvSpPr>
        <p:spPr>
          <a:xfrm>
            <a:off x="7241500" y="2576100"/>
            <a:ext cx="3896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AttributeDictionaryAttributeAndAllowedValues.csv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21b4572404e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750" y="2976300"/>
            <a:ext cx="581025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1b4572404e_0_134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3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4224229" y="372546"/>
            <a:ext cx="37417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</a:t>
            </a: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IN" sz="2400" b="1">
                <a:solidFill>
                  <a:srgbClr val="D4E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 sz="2400" b="1">
              <a:solidFill>
                <a:srgbClr val="D4E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3079959" y="834211"/>
            <a:ext cx="60302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(Name, Past Experience, Qualification, Career Summary)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507206" y="2036897"/>
            <a:ext cx="100711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 : Presmelito R. Villanueva Jr.</a:t>
            </a:r>
            <a:endParaRPr sz="1800" b="1">
              <a:solidFill>
                <a:srgbClr val="1510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507206" y="2955842"/>
            <a:ext cx="100711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1800" b="1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Past Experience : PHP Developer – 4 years</a:t>
            </a:r>
            <a:endParaRPr sz="1800" b="1">
              <a:solidFill>
                <a:srgbClr val="1510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507206" y="3874787"/>
            <a:ext cx="100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Qualification : Java Servlets,  Spring Framework</a:t>
            </a:r>
            <a:endParaRPr sz="1800" b="1">
              <a:solidFill>
                <a:srgbClr val="1510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507206" y="4793732"/>
            <a:ext cx="1007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Career Summary :  I am a software engineer specialized in PHP Laravel and VueJS Framework. </a:t>
            </a:r>
            <a:endParaRPr sz="1800" b="1">
              <a:solidFill>
                <a:srgbClr val="1510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21b4572404e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400"/>
            <a:ext cx="9724927" cy="49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1b4572404e_0_139"/>
          <p:cNvSpPr txBox="1"/>
          <p:nvPr/>
        </p:nvSpPr>
        <p:spPr>
          <a:xfrm>
            <a:off x="4963400" y="6179125"/>
            <a:ext cx="451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wc-loader-catalog-entry-AD-attribute-relationship.xml</a:t>
            </a:r>
            <a:endParaRPr/>
          </a:p>
        </p:txBody>
      </p:sp>
      <p:sp>
        <p:nvSpPr>
          <p:cNvPr id="218" name="Google Shape;218;g21b4572404e_0_139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3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1b4572404e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25" y="2105025"/>
            <a:ext cx="58483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1b4572404e_1_7"/>
          <p:cNvSpPr txBox="1"/>
          <p:nvPr/>
        </p:nvSpPr>
        <p:spPr>
          <a:xfrm>
            <a:off x="669050" y="1704825"/>
            <a:ext cx="4722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CatalogEntryAttributeDictionaryAttributeRelationship.csv</a:t>
            </a:r>
            <a:endParaRPr/>
          </a:p>
        </p:txBody>
      </p:sp>
      <p:sp>
        <p:nvSpPr>
          <p:cNvPr id="225" name="Google Shape;225;g21b4572404e_1_7"/>
          <p:cNvSpPr txBox="1"/>
          <p:nvPr/>
        </p:nvSpPr>
        <p:spPr>
          <a:xfrm>
            <a:off x="211425" y="4988550"/>
            <a:ext cx="11772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Build Index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curl --user spiuser:passw0rd --insecure -X POST  </a:t>
            </a:r>
            <a:r>
              <a:rPr lang="en-IN" u="sng">
                <a:solidFill>
                  <a:schemeClr val="hlink"/>
                </a:solidFill>
                <a:hlinkClick r:id="rId4"/>
              </a:rPr>
              <a:t>https://localhost:443/wcs/resources/admin/index/dataImport/build?masterCatalogId=10001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Check Build if Successful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curl --user spiuser:passw0rd --insecure -X GET  </a:t>
            </a:r>
            <a:r>
              <a:rPr lang="en-IN" u="sng">
                <a:solidFill>
                  <a:schemeClr val="hlink"/>
                </a:solidFill>
                <a:hlinkClick r:id="rId5"/>
              </a:rPr>
              <a:t>https://localhost:443/wcs/resources/admin/index/dataImport/status?jobStatusId=1501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Check if gift wrappable attribute is available in product object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>
                <a:solidFill>
                  <a:schemeClr val="hlink"/>
                </a:solidFill>
                <a:hlinkClick r:id="rId6"/>
              </a:rPr>
              <a:t>http://localhost:3737/search/resources/store/1/productview/byId/12769</a:t>
            </a:r>
            <a:endParaRPr/>
          </a:p>
        </p:txBody>
      </p:sp>
      <p:sp>
        <p:nvSpPr>
          <p:cNvPr id="226" name="Google Shape;226;g21b4572404e_1_7"/>
          <p:cNvSpPr txBox="1"/>
          <p:nvPr/>
        </p:nvSpPr>
        <p:spPr>
          <a:xfrm>
            <a:off x="6159425" y="3384700"/>
            <a:ext cx="261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Execute Data Load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:&gt; dataload wc-dataload.xml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1b4572404e_1_7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3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b4572404e_1_21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4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g21b4572404e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725" y="1631375"/>
            <a:ext cx="395287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1b4572404e_1_21"/>
          <p:cNvSpPr txBox="1"/>
          <p:nvPr/>
        </p:nvSpPr>
        <p:spPr>
          <a:xfrm>
            <a:off x="167250" y="1783775"/>
            <a:ext cx="2666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Add gift wrap service on PDP page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21b4572404e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50" y="2173100"/>
            <a:ext cx="6948826" cy="12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1b4572404e_1_21"/>
          <p:cNvSpPr/>
          <p:nvPr/>
        </p:nvSpPr>
        <p:spPr>
          <a:xfrm>
            <a:off x="9613000" y="3020675"/>
            <a:ext cx="364200" cy="147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g21b4572404e_1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425" y="4603175"/>
            <a:ext cx="55816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1b4572404e_1_21"/>
          <p:cNvSpPr txBox="1"/>
          <p:nvPr/>
        </p:nvSpPr>
        <p:spPr>
          <a:xfrm>
            <a:off x="167250" y="4145975"/>
            <a:ext cx="3729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Pass gift wrap input value on add to cart function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1b4572404e_1_21"/>
          <p:cNvSpPr/>
          <p:nvPr/>
        </p:nvSpPr>
        <p:spPr>
          <a:xfrm>
            <a:off x="728100" y="4929725"/>
            <a:ext cx="1082322" cy="147582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319984A-824D-73AB-D752-1C345B1B9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42" y="5205708"/>
            <a:ext cx="5387248" cy="15235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b4572404e_2_10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4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6" name="Google Shape;246;g21b4572404e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995" y="4754547"/>
            <a:ext cx="332422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1b4572404e_2_10"/>
          <p:cNvSpPr txBox="1"/>
          <p:nvPr/>
        </p:nvSpPr>
        <p:spPr>
          <a:xfrm>
            <a:off x="250850" y="1525075"/>
            <a:ext cx="50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Add to shopping cart page, checkout and order confirmation page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21b4572404e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4918" y="3203004"/>
            <a:ext cx="2227520" cy="311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1b4572404e_2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2832" y="1857785"/>
            <a:ext cx="2643750" cy="44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EE0093-92DE-181F-B222-0FC6D9A19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88" y="2131082"/>
            <a:ext cx="5093465" cy="22745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b4572404e_3_0"/>
          <p:cNvSpPr txBox="1"/>
          <p:nvPr/>
        </p:nvSpPr>
        <p:spPr>
          <a:xfrm>
            <a:off x="2441134" y="123875"/>
            <a:ext cx="7604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form where the user can manage their favorites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g21b4572404e_3_0"/>
          <p:cNvSpPr txBox="1"/>
          <p:nvPr/>
        </p:nvSpPr>
        <p:spPr>
          <a:xfrm>
            <a:off x="250850" y="1525075"/>
            <a:ext cx="50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21b4572404e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25" y="1767800"/>
            <a:ext cx="7762500" cy="25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1b4572404e_3_0"/>
          <p:cNvSpPr/>
          <p:nvPr/>
        </p:nvSpPr>
        <p:spPr>
          <a:xfrm>
            <a:off x="3738925" y="3581500"/>
            <a:ext cx="373800" cy="127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g21b4572404e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650" y="4855600"/>
            <a:ext cx="86487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1b4572404e_3_0"/>
          <p:cNvSpPr txBox="1"/>
          <p:nvPr/>
        </p:nvSpPr>
        <p:spPr>
          <a:xfrm>
            <a:off x="3256800" y="4455400"/>
            <a:ext cx="418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Add another link MyAccountNagivation_UI.jspf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b4572404e_5_29"/>
          <p:cNvSpPr txBox="1"/>
          <p:nvPr/>
        </p:nvSpPr>
        <p:spPr>
          <a:xfrm>
            <a:off x="2441134" y="123875"/>
            <a:ext cx="7604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form where the user can manage their favorites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g21b4572404e_5_29"/>
          <p:cNvSpPr txBox="1"/>
          <p:nvPr/>
        </p:nvSpPr>
        <p:spPr>
          <a:xfrm>
            <a:off x="250850" y="1525075"/>
            <a:ext cx="50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g21b4572404e_5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539200"/>
            <a:ext cx="7762500" cy="25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1b4572404e_5_29"/>
          <p:cNvSpPr/>
          <p:nvPr/>
        </p:nvSpPr>
        <p:spPr>
          <a:xfrm>
            <a:off x="1682500" y="3365100"/>
            <a:ext cx="373800" cy="127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1b4572404e_5_29"/>
          <p:cNvSpPr txBox="1"/>
          <p:nvPr/>
        </p:nvSpPr>
        <p:spPr>
          <a:xfrm>
            <a:off x="2266200" y="4150600"/>
            <a:ext cx="35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Add another link MyAccountNagivation_UI.jspf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21b4572404e_5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43" y="4845275"/>
            <a:ext cx="39243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b4572404e_5_20"/>
          <p:cNvSpPr txBox="1"/>
          <p:nvPr/>
        </p:nvSpPr>
        <p:spPr>
          <a:xfrm>
            <a:off x="2441134" y="123875"/>
            <a:ext cx="7604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form where the user can manage their favorites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0" name="Google Shape;290;g21b4572404e_5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0" y="1594950"/>
            <a:ext cx="448627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1b4572404e_5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50" y="4004625"/>
            <a:ext cx="6761099" cy="27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1b4572404e_5_20"/>
          <p:cNvSpPr txBox="1"/>
          <p:nvPr/>
        </p:nvSpPr>
        <p:spPr>
          <a:xfrm>
            <a:off x="5470650" y="1530125"/>
            <a:ext cx="566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Register a new url in views-ext.xml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And assign this new jsp file 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g21b4572404e_5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0650" y="2145725"/>
            <a:ext cx="5380800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b4572404e_5_42"/>
          <p:cNvSpPr txBox="1"/>
          <p:nvPr/>
        </p:nvSpPr>
        <p:spPr>
          <a:xfrm>
            <a:off x="2441134" y="123875"/>
            <a:ext cx="7604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Rest Handler that would process the requests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9" name="Google Shape;299;g21b4572404e_5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9275"/>
            <a:ext cx="714375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1b4572404e_5_42"/>
          <p:cNvSpPr txBox="1"/>
          <p:nvPr/>
        </p:nvSpPr>
        <p:spPr>
          <a:xfrm>
            <a:off x="7727875" y="1569275"/>
            <a:ext cx="40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Register this new rest handler in resources-ext.xml.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g21b4572404e_5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925" y="2231550"/>
            <a:ext cx="4591049" cy="205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1b4572404e_5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4050" y="5795127"/>
            <a:ext cx="7143750" cy="98372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1b4572404e_5_42"/>
          <p:cNvSpPr txBox="1"/>
          <p:nvPr/>
        </p:nvSpPr>
        <p:spPr>
          <a:xfrm>
            <a:off x="8825850" y="3633450"/>
            <a:ext cx="293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new resource on a new file rest-template-config.xml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21b4572404e_5_42"/>
          <p:cNvSpPr txBox="1"/>
          <p:nvPr/>
        </p:nvSpPr>
        <p:spPr>
          <a:xfrm>
            <a:off x="5018050" y="6036500"/>
            <a:ext cx="33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Register the url and the bean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21b4572404e_5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8223" y="4870723"/>
            <a:ext cx="6292850" cy="7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1b4572404e_5_42"/>
          <p:cNvSpPr txBox="1"/>
          <p:nvPr/>
        </p:nvSpPr>
        <p:spPr>
          <a:xfrm>
            <a:off x="8235500" y="4993550"/>
            <a:ext cx="357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latin typeface="Calibri"/>
                <a:ea typeface="Calibri"/>
                <a:cs typeface="Calibri"/>
                <a:sym typeface="Calibri"/>
              </a:rPr>
              <a:t>Apply the declared resource on rest-template-config as parameter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b4572404e_5_118"/>
          <p:cNvSpPr txBox="1"/>
          <p:nvPr/>
        </p:nvSpPr>
        <p:spPr>
          <a:xfrm>
            <a:off x="2441134" y="123875"/>
            <a:ext cx="7604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Rest Handler that would process the requests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g21b4572404e_5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50" y="2189150"/>
            <a:ext cx="883920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1b4572404e_5_118"/>
          <p:cNvSpPr txBox="1"/>
          <p:nvPr/>
        </p:nvSpPr>
        <p:spPr>
          <a:xfrm>
            <a:off x="275500" y="1741575"/>
            <a:ext cx="241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REST HANDLER GET REQUEST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b4572404e_5_12"/>
          <p:cNvSpPr txBox="1"/>
          <p:nvPr/>
        </p:nvSpPr>
        <p:spPr>
          <a:xfrm>
            <a:off x="1367675" y="163200"/>
            <a:ext cx="9160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b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Controllers and Task Command That would be executed on request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g21b4572404e_5_12"/>
          <p:cNvSpPr txBox="1"/>
          <p:nvPr/>
        </p:nvSpPr>
        <p:spPr>
          <a:xfrm>
            <a:off x="250850" y="1525075"/>
            <a:ext cx="50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21b4572404e_5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13" y="2169290"/>
            <a:ext cx="4895176" cy="9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1b4572404e_5_12"/>
          <p:cNvSpPr txBox="1"/>
          <p:nvPr/>
        </p:nvSpPr>
        <p:spPr>
          <a:xfrm>
            <a:off x="651800" y="1768245"/>
            <a:ext cx="390404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Controller Command interface For Saving Favorites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21b4572404e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088" y="2182299"/>
            <a:ext cx="6422600" cy="30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1b4572404e_5_12"/>
          <p:cNvSpPr txBox="1"/>
          <p:nvPr/>
        </p:nvSpPr>
        <p:spPr>
          <a:xfrm>
            <a:off x="6179960" y="1726070"/>
            <a:ext cx="467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Implementation Controller Command For Saving Favorites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/>
        </p:nvSpPr>
        <p:spPr>
          <a:xfrm>
            <a:off x="393700" y="501134"/>
            <a:ext cx="3530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Takeaways/Learnings from the </a:t>
            </a:r>
            <a:r>
              <a:rPr lang="en-IN" sz="1800" b="1">
                <a:solidFill>
                  <a:srgbClr val="D4E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 (HTD)</a:t>
            </a:r>
            <a:endParaRPr sz="1800" b="1">
              <a:solidFill>
                <a:srgbClr val="D4E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4594950" y="865850"/>
            <a:ext cx="7035000" cy="53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IN" sz="2100" b="1">
                <a:latin typeface="Calibri"/>
                <a:ea typeface="Calibri"/>
                <a:cs typeface="Calibri"/>
                <a:sym typeface="Calibri"/>
              </a:rPr>
              <a:t>How to do modification on the existing business flow by creating and extending existing controllers that is being executed by default.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IN" sz="2100" b="1">
                <a:latin typeface="Calibri"/>
                <a:ea typeface="Calibri"/>
                <a:cs typeface="Calibri"/>
                <a:sym typeface="Calibri"/>
              </a:rPr>
              <a:t>How to create Custom API endpoints to extend the framework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IN" sz="2100" b="1">
                <a:latin typeface="Calibri"/>
                <a:ea typeface="Calibri"/>
                <a:cs typeface="Calibri"/>
                <a:sym typeface="Calibri"/>
              </a:rPr>
              <a:t>How to customize the out of the box storefront UI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IN" sz="2100" b="1">
                <a:latin typeface="Calibri"/>
                <a:ea typeface="Calibri"/>
                <a:cs typeface="Calibri"/>
                <a:sym typeface="Calibri"/>
              </a:rPr>
              <a:t>Data utilities &amp; Administrative Consoles: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IN" sz="2100" b="1" err="1">
                <a:latin typeface="Calibri"/>
                <a:ea typeface="Calibri"/>
                <a:cs typeface="Calibri"/>
                <a:sym typeface="Calibri"/>
              </a:rPr>
              <a:t>Dataload</a:t>
            </a:r>
            <a:endParaRPr sz="2100" b="1" err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IN" sz="2100" b="1" err="1">
                <a:latin typeface="Calibri"/>
                <a:ea typeface="Calibri"/>
                <a:cs typeface="Calibri"/>
                <a:sym typeface="Calibri"/>
              </a:rPr>
              <a:t>Acpload</a:t>
            </a:r>
            <a:endParaRPr sz="2100" b="1" err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IN" sz="2100" b="1">
                <a:latin typeface="Calibri"/>
                <a:ea typeface="Calibri"/>
                <a:cs typeface="Calibri"/>
                <a:sym typeface="Calibri"/>
              </a:rPr>
              <a:t>Accelerator Console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IN" sz="2100" b="1">
                <a:latin typeface="Calibri"/>
                <a:ea typeface="Calibri"/>
                <a:cs typeface="Calibri"/>
                <a:sym typeface="Calibri"/>
              </a:rPr>
              <a:t>Management Center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IN" sz="2100" b="1">
                <a:latin typeface="Calibri"/>
                <a:ea typeface="Calibri"/>
                <a:cs typeface="Calibri"/>
                <a:sym typeface="Calibri"/>
              </a:rPr>
              <a:t>How to configure search profiles in </a:t>
            </a:r>
            <a:r>
              <a:rPr lang="en-IN" sz="2100" b="1" err="1">
                <a:latin typeface="Calibri"/>
                <a:ea typeface="Calibri"/>
                <a:cs typeface="Calibri"/>
                <a:sym typeface="Calibri"/>
              </a:rPr>
              <a:t>solr</a:t>
            </a:r>
            <a:r>
              <a:rPr lang="en-IN" sz="2100" b="1">
                <a:latin typeface="Calibri"/>
                <a:ea typeface="Calibri"/>
                <a:cs typeface="Calibri"/>
                <a:sym typeface="Calibri"/>
              </a:rPr>
              <a:t> search.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5185325" y="610025"/>
            <a:ext cx="56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4663825" y="250800"/>
            <a:ext cx="554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/>
              <a:t>What I have learned.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b4572404e_5_78"/>
          <p:cNvSpPr txBox="1"/>
          <p:nvPr/>
        </p:nvSpPr>
        <p:spPr>
          <a:xfrm>
            <a:off x="1367675" y="163200"/>
            <a:ext cx="9160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b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Controllers and Task Command That would be executed on request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3" name="Google Shape;333;g21b4572404e_5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850" y="1558700"/>
            <a:ext cx="4829976" cy="10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1b4572404e_5_78"/>
          <p:cNvSpPr txBox="1"/>
          <p:nvPr/>
        </p:nvSpPr>
        <p:spPr>
          <a:xfrm>
            <a:off x="7433600" y="2263050"/>
            <a:ext cx="428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Task Command interface For Retrieving Favorites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g21b4572404e_5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2575" y="2841950"/>
            <a:ext cx="5068450" cy="336482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1b4572404e_5_78"/>
          <p:cNvSpPr txBox="1"/>
          <p:nvPr/>
        </p:nvSpPr>
        <p:spPr>
          <a:xfrm>
            <a:off x="7516775" y="5261150"/>
            <a:ext cx="407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latin typeface="Calibri"/>
                <a:ea typeface="Calibri"/>
                <a:cs typeface="Calibri"/>
                <a:sym typeface="Calibri"/>
              </a:rPr>
              <a:t>Task Command Implementation For Retrieving Favorites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21b4572404e_5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50" y="3208800"/>
            <a:ext cx="5495375" cy="355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1b4572404e_5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450" y="1638300"/>
            <a:ext cx="5182822" cy="11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1b4572404e_5_78"/>
          <p:cNvSpPr txBox="1"/>
          <p:nvPr/>
        </p:nvSpPr>
        <p:spPr>
          <a:xfrm>
            <a:off x="1794800" y="2339250"/>
            <a:ext cx="36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Task Command interface For Saving Favorites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21b4572404e_5_78"/>
          <p:cNvSpPr txBox="1"/>
          <p:nvPr/>
        </p:nvSpPr>
        <p:spPr>
          <a:xfrm>
            <a:off x="1259425" y="5692050"/>
            <a:ext cx="41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Task Command Implementation For Saving Favorites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b4572404e_5_63"/>
          <p:cNvSpPr txBox="1"/>
          <p:nvPr/>
        </p:nvSpPr>
        <p:spPr>
          <a:xfrm>
            <a:off x="1825800" y="186900"/>
            <a:ext cx="8540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b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Data Access Bean, DAO, Entity Class for Users Favorite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g21b4572404e_5_63"/>
          <p:cNvSpPr txBox="1"/>
          <p:nvPr/>
        </p:nvSpPr>
        <p:spPr>
          <a:xfrm>
            <a:off x="250850" y="1525075"/>
            <a:ext cx="50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g21b4572404e_5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1700"/>
            <a:ext cx="3059275" cy="29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1b4572404e_5_63"/>
          <p:cNvSpPr txBox="1"/>
          <p:nvPr/>
        </p:nvSpPr>
        <p:spPr>
          <a:xfrm>
            <a:off x="1328325" y="1525075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Data Access Bean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g21b4572404e_5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175" y="1831700"/>
            <a:ext cx="3201250" cy="27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1b4572404e_5_63"/>
          <p:cNvSpPr txBox="1"/>
          <p:nvPr/>
        </p:nvSpPr>
        <p:spPr>
          <a:xfrm>
            <a:off x="3995325" y="1525075"/>
            <a:ext cx="211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User Favorite Entity class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1b4572404e_5_63"/>
          <p:cNvSpPr txBox="1"/>
          <p:nvPr/>
        </p:nvSpPr>
        <p:spPr>
          <a:xfrm>
            <a:off x="8338725" y="1525075"/>
            <a:ext cx="211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UserFavorite DAO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g21b4572404e_5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075" y="4942388"/>
            <a:ext cx="45148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1b4572404e_5_63"/>
          <p:cNvSpPr txBox="1"/>
          <p:nvPr/>
        </p:nvSpPr>
        <p:spPr>
          <a:xfrm>
            <a:off x="3049925" y="4941875"/>
            <a:ext cx="18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Create bean mapping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972D26-94CF-5B9B-F28E-5697F4412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687" y="1930477"/>
            <a:ext cx="5187536" cy="24131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b4572404e_5_104"/>
          <p:cNvSpPr txBox="1"/>
          <p:nvPr/>
        </p:nvSpPr>
        <p:spPr>
          <a:xfrm>
            <a:off x="2046574" y="452575"/>
            <a:ext cx="65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b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 UI to show Favorites in profile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g21b4572404e_5_104"/>
          <p:cNvSpPr txBox="1"/>
          <p:nvPr/>
        </p:nvSpPr>
        <p:spPr>
          <a:xfrm>
            <a:off x="250850" y="1525075"/>
            <a:ext cx="50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21b4572404e_5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1925275"/>
            <a:ext cx="350520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1b4572404e_5_104"/>
          <p:cNvSpPr/>
          <p:nvPr/>
        </p:nvSpPr>
        <p:spPr>
          <a:xfrm>
            <a:off x="4447375" y="3729100"/>
            <a:ext cx="2637000" cy="767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"/>
          <p:cNvSpPr txBox="1"/>
          <p:nvPr/>
        </p:nvSpPr>
        <p:spPr>
          <a:xfrm>
            <a:off x="5133975" y="568237"/>
            <a:ext cx="19222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12"/>
          <p:cNvSpPr txBox="1"/>
          <p:nvPr/>
        </p:nvSpPr>
        <p:spPr>
          <a:xfrm>
            <a:off x="3261450" y="2026875"/>
            <a:ext cx="5667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b="1">
                <a:latin typeface="Calibri"/>
                <a:ea typeface="Calibri"/>
                <a:cs typeface="Calibri"/>
                <a:sym typeface="Calibri"/>
              </a:rPr>
              <a:t>The training and the capstone project gave me enough confidence that in the future if I will be Handling HCL commerce related projects I have enough knowledge to complete them.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"/>
          <p:cNvSpPr txBox="1"/>
          <p:nvPr/>
        </p:nvSpPr>
        <p:spPr>
          <a:xfrm>
            <a:off x="2789021" y="2705724"/>
            <a:ext cx="661215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115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13"/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www.collaberadigital.com</a:t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/>
        </p:nvSpPr>
        <p:spPr>
          <a:xfrm>
            <a:off x="4138505" y="372546"/>
            <a:ext cx="39101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of the Capstone Project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2199600" y="1582475"/>
            <a:ext cx="7792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Part 1: 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Step1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Add data into </a:t>
            </a:r>
            <a:r>
              <a:rPr lang="en-IN" sz="2000" err="1">
                <a:latin typeface="Calibri"/>
                <a:ea typeface="Calibri"/>
                <a:cs typeface="Calibri"/>
                <a:sym typeface="Calibri"/>
              </a:rPr>
              <a:t>catentry</a:t>
            </a: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 table field 3,4 via data load.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Field3 	</a:t>
            </a: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product ranking</a:t>
            </a:r>
            <a:endParaRPr sz="2000" b="1">
              <a:latin typeface="Calibri"/>
              <a:ea typeface="Calibri"/>
              <a:cs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field4 	</a:t>
            </a: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rating Company</a:t>
            </a:r>
            <a:endParaRPr sz="2000" b="1">
              <a:latin typeface="Calibri"/>
              <a:ea typeface="Calibri"/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2199600" y="3411275"/>
            <a:ext cx="77928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Part 1: 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Step2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457200"/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product ranking and rating Company </a:t>
            </a: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  <a:sym typeface="Calibri"/>
              </a:rPr>
              <a:t>solr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index and display information on PDP page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b4572404e_0_32"/>
          <p:cNvSpPr txBox="1"/>
          <p:nvPr/>
        </p:nvSpPr>
        <p:spPr>
          <a:xfrm>
            <a:off x="4138505" y="372546"/>
            <a:ext cx="3910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of the Capstone Project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g21b4572404e_0_32"/>
          <p:cNvSpPr txBox="1"/>
          <p:nvPr/>
        </p:nvSpPr>
        <p:spPr>
          <a:xfrm>
            <a:off x="2197200" y="1777950"/>
            <a:ext cx="7792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Part 1: 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Step3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Add one descriptive attribute for product via dataload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1b4572404e_0_32"/>
          <p:cNvSpPr txBox="1"/>
          <p:nvPr/>
        </p:nvSpPr>
        <p:spPr>
          <a:xfrm>
            <a:off x="2197200" y="2997150"/>
            <a:ext cx="77928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Step4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On add to cart page: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		Allow user to add gift wrap service and add a message in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Item when gift wrap service is selected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item gift message on shopping cart &amp; order confirmation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b4572404e_0_42"/>
          <p:cNvSpPr txBox="1"/>
          <p:nvPr/>
        </p:nvSpPr>
        <p:spPr>
          <a:xfrm>
            <a:off x="4138505" y="372546"/>
            <a:ext cx="3910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of the Capstone Project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g21b4572404e_0_42"/>
          <p:cNvSpPr txBox="1"/>
          <p:nvPr/>
        </p:nvSpPr>
        <p:spPr>
          <a:xfrm>
            <a:off x="2197200" y="1777950"/>
            <a:ext cx="77928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Part 2: 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Step1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Create a new custom table - </a:t>
            </a: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UserId, Favorite food, Favorite colour.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Step2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Create a JPA to save, update and read from this table.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Create a new JSP page to take this data from user.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new link in Settings below QUick Checkout Profile.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new controller command to save this information 5.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this form data in WCS DB using JPA and Controller command.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1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462425" y="4510525"/>
            <a:ext cx="56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063" y="1948013"/>
            <a:ext cx="5757474" cy="250228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4919875" y="408570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wc-loader.xml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850" y="4758325"/>
            <a:ext cx="5890069" cy="16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4856550" y="596730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wc-dataload.xml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675" y="4969575"/>
            <a:ext cx="5158641" cy="124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213" y="2242273"/>
            <a:ext cx="7223575" cy="23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/>
        </p:nvSpPr>
        <p:spPr>
          <a:xfrm>
            <a:off x="7674650" y="4215525"/>
            <a:ext cx="169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wc-dataload-env.xml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7030050" y="5942200"/>
            <a:ext cx="169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data.csv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1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1b4572404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675" y="4969575"/>
            <a:ext cx="5158641" cy="124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1b4572404e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213" y="2242273"/>
            <a:ext cx="7223575" cy="23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1b4572404e_0_24"/>
          <p:cNvSpPr txBox="1"/>
          <p:nvPr/>
        </p:nvSpPr>
        <p:spPr>
          <a:xfrm>
            <a:off x="7674650" y="4215525"/>
            <a:ext cx="169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wc-dataload-env.xml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1b4572404e_0_24"/>
          <p:cNvSpPr txBox="1"/>
          <p:nvPr/>
        </p:nvSpPr>
        <p:spPr>
          <a:xfrm>
            <a:off x="7030050" y="5942200"/>
            <a:ext cx="169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data.csv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1b4572404e_0_24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1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34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revision>1</cp:revision>
  <dcterms:created xsi:type="dcterms:W3CDTF">2023-02-09T10:19:33Z</dcterms:created>
  <dcterms:modified xsi:type="dcterms:W3CDTF">2023-03-22T00:08:29Z</dcterms:modified>
</cp:coreProperties>
</file>